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kiosk/>
    <p:sldAll/>
    <p:penClr>
      <a:srgbClr val="FF0000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u-HU" smtClean="0"/>
              <a:t>Alcím mintájának szerkesztése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CDE75-89FD-47D4-96B5-7D53BD2E92D4}" type="datetimeFigureOut">
              <a:rPr lang="hu-HU" smtClean="0"/>
              <a:pPr/>
              <a:t>2009.05.25.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01B6B-DBA4-45B4-AC3D-5BEE23A6DF66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CDE75-89FD-47D4-96B5-7D53BD2E92D4}" type="datetimeFigureOut">
              <a:rPr lang="hu-HU" smtClean="0"/>
              <a:pPr/>
              <a:t>2009.05.25.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01B6B-DBA4-45B4-AC3D-5BEE23A6DF66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CDE75-89FD-47D4-96B5-7D53BD2E92D4}" type="datetimeFigureOut">
              <a:rPr lang="hu-HU" smtClean="0"/>
              <a:pPr/>
              <a:t>2009.05.25.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01B6B-DBA4-45B4-AC3D-5BEE23A6DF66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CDE75-89FD-47D4-96B5-7D53BD2E92D4}" type="datetimeFigureOut">
              <a:rPr lang="hu-HU" smtClean="0"/>
              <a:pPr/>
              <a:t>2009.05.25.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01B6B-DBA4-45B4-AC3D-5BEE23A6DF66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CDE75-89FD-47D4-96B5-7D53BD2E92D4}" type="datetimeFigureOut">
              <a:rPr lang="hu-HU" smtClean="0"/>
              <a:pPr/>
              <a:t>2009.05.25.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01B6B-DBA4-45B4-AC3D-5BEE23A6DF66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CDE75-89FD-47D4-96B5-7D53BD2E92D4}" type="datetimeFigureOut">
              <a:rPr lang="hu-HU" smtClean="0"/>
              <a:pPr/>
              <a:t>2009.05.25.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01B6B-DBA4-45B4-AC3D-5BEE23A6DF66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CDE75-89FD-47D4-96B5-7D53BD2E92D4}" type="datetimeFigureOut">
              <a:rPr lang="hu-HU" smtClean="0"/>
              <a:pPr/>
              <a:t>2009.05.25.</a:t>
            </a:fld>
            <a:endParaRPr lang="hu-HU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01B6B-DBA4-45B4-AC3D-5BEE23A6DF66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CDE75-89FD-47D4-96B5-7D53BD2E92D4}" type="datetimeFigureOut">
              <a:rPr lang="hu-HU" smtClean="0"/>
              <a:pPr/>
              <a:t>2009.05.25.</a:t>
            </a:fld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01B6B-DBA4-45B4-AC3D-5BEE23A6DF66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CDE75-89FD-47D4-96B5-7D53BD2E92D4}" type="datetimeFigureOut">
              <a:rPr lang="hu-HU" smtClean="0"/>
              <a:pPr/>
              <a:t>2009.05.25.</a:t>
            </a:fld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01B6B-DBA4-45B4-AC3D-5BEE23A6DF66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CDE75-89FD-47D4-96B5-7D53BD2E92D4}" type="datetimeFigureOut">
              <a:rPr lang="hu-HU" smtClean="0"/>
              <a:pPr/>
              <a:t>2009.05.25.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01B6B-DBA4-45B4-AC3D-5BEE23A6DF66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CDE75-89FD-47D4-96B5-7D53BD2E92D4}" type="datetimeFigureOut">
              <a:rPr lang="hu-HU" smtClean="0"/>
              <a:pPr/>
              <a:t>2009.05.25.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01B6B-DBA4-45B4-AC3D-5BEE23A6DF66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DCDE75-89FD-47D4-96B5-7D53BD2E92D4}" type="datetimeFigureOut">
              <a:rPr lang="hu-HU" smtClean="0"/>
              <a:pPr/>
              <a:t>2009.05.25.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01B6B-DBA4-45B4-AC3D-5BEE23A6DF66}" type="slidenum">
              <a:rPr lang="hu-HU" smtClean="0"/>
              <a:pPr/>
              <a:t>‹#›</a:t>
            </a:fld>
            <a:endParaRPr lang="hu-H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685800" y="5387975"/>
            <a:ext cx="7772400" cy="1470025"/>
          </a:xfrm>
        </p:spPr>
        <p:txBody>
          <a:bodyPr>
            <a:normAutofit/>
          </a:bodyPr>
          <a:lstStyle/>
          <a:p>
            <a:r>
              <a:rPr lang="hu-HU" sz="80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Békák</a:t>
            </a:r>
            <a:endParaRPr lang="hu-HU" sz="80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 advTm="3000"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u-HU" sz="50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Elterjedtség</a:t>
            </a:r>
            <a:endParaRPr lang="hu-HU" sz="50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hu-HU" sz="40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Trópusoktól a </a:t>
            </a:r>
            <a:r>
              <a:rPr lang="hu-HU" sz="4000" dirty="0" err="1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szubarktikus</a:t>
            </a:r>
            <a:r>
              <a:rPr lang="hu-HU" sz="40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éghajlatú vidékekig</a:t>
            </a:r>
          </a:p>
          <a:p>
            <a:r>
              <a:rPr lang="hu-HU" sz="40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Zömük trópusi esőerdőkben</a:t>
            </a:r>
          </a:p>
          <a:p>
            <a:r>
              <a:rPr lang="hu-HU" sz="40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Néhány fajta sivatagban</a:t>
            </a:r>
            <a:endParaRPr lang="hu-HU" sz="40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 advClick="0" advTm="300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u-HU" sz="50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Testalkat</a:t>
            </a:r>
            <a:endParaRPr lang="hu-HU" sz="50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hu-HU" sz="40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Lapított test</a:t>
            </a:r>
          </a:p>
          <a:p>
            <a:r>
              <a:rPr lang="hu-HU" sz="40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Dülledt szem</a:t>
            </a:r>
          </a:p>
          <a:p>
            <a:r>
              <a:rPr lang="hu-HU" sz="40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Gyenge első végtagok</a:t>
            </a:r>
          </a:p>
          <a:p>
            <a:r>
              <a:rPr lang="hu-HU" sz="40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Ugrólábbá alakult hátsó végtagok</a:t>
            </a:r>
            <a:endParaRPr lang="hu-HU" sz="40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 advClick="0" advTm="300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u-HU" sz="50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Szaporodás</a:t>
            </a:r>
            <a:endParaRPr lang="hu-HU" sz="50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hu-HU" sz="40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Petékkel szaporodik</a:t>
            </a:r>
          </a:p>
          <a:p>
            <a:r>
              <a:rPr lang="hu-HU" sz="40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Lárvái az ebihalak</a:t>
            </a:r>
          </a:p>
          <a:p>
            <a:r>
              <a:rPr lang="hu-HU" sz="40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Fejlett példánynál 4 láb</a:t>
            </a:r>
          </a:p>
          <a:p>
            <a:r>
              <a:rPr lang="hu-HU" sz="40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Fejlett példánynál farok eltűnik</a:t>
            </a:r>
            <a:endParaRPr lang="hu-HU" sz="4000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 advClick="0" advTm="300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39</Words>
  <PresentationFormat>Diavetítés a képernyőre (4:3 oldalarány)</PresentationFormat>
  <Paragraphs>15</Paragraphs>
  <Slides>4</Slides>
  <Notes>0</Notes>
  <HiddenSlides>0</HiddenSlides>
  <MMClips>0</MMClips>
  <ScaleCrop>false</ScaleCrop>
  <HeadingPairs>
    <vt:vector size="4" baseType="variant">
      <vt:variant>
        <vt:lpstr>Téma</vt:lpstr>
      </vt:variant>
      <vt:variant>
        <vt:i4>1</vt:i4>
      </vt:variant>
      <vt:variant>
        <vt:lpstr>Diacímek</vt:lpstr>
      </vt:variant>
      <vt:variant>
        <vt:i4>4</vt:i4>
      </vt:variant>
    </vt:vector>
  </HeadingPairs>
  <TitlesOfParts>
    <vt:vector size="5" baseType="lpstr">
      <vt:lpstr>Office-téma</vt:lpstr>
      <vt:lpstr>Békák</vt:lpstr>
      <vt:lpstr>Elterjedtség</vt:lpstr>
      <vt:lpstr>Testalkat</vt:lpstr>
      <vt:lpstr>Szaporodás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Békák</dc:title>
  <dc:creator>OH</dc:creator>
  <cp:lastModifiedBy>kulso2</cp:lastModifiedBy>
  <cp:revision>5</cp:revision>
  <dcterms:modified xsi:type="dcterms:W3CDTF">2009-05-25T15:15:42Z</dcterms:modified>
</cp:coreProperties>
</file>

<file path=docProps/thumbnail.jpeg>
</file>